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57" r:id="rId5"/>
    <p:sldId id="264" r:id="rId6"/>
    <p:sldId id="258" r:id="rId7"/>
    <p:sldId id="265" r:id="rId8"/>
    <p:sldId id="259" r:id="rId9"/>
    <p:sldId id="266" r:id="rId10"/>
    <p:sldId id="260" r:id="rId11"/>
    <p:sldId id="267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07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infomat.com/learning/images/17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33400"/>
            <a:ext cx="7142480" cy="563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5867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harsh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6858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charming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5867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clever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infomat.com/learning/images/17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81000"/>
            <a:ext cx="4800600" cy="606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2514600"/>
            <a:ext cx="8610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improvements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4648200"/>
            <a:ext cx="7239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inventions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381000"/>
            <a:ext cx="6553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correctly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381000"/>
            <a:ext cx="8458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exchanged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438400"/>
            <a:ext cx="6400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trudged</a:t>
            </a:r>
            <a:endParaRPr kumimoji="0" lang="en-US" sz="10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4572000"/>
            <a:ext cx="6400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advised</a:t>
            </a:r>
            <a:endParaRPr kumimoji="0" lang="en-US" sz="10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featuresblogs.chicagotribune.com/.a/6a00d834518cc969e2012875bf8537970c-800w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81000"/>
            <a:ext cx="4724400" cy="6098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7467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adoringly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2438400"/>
            <a:ext cx="7467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sheepishly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4572000"/>
            <a:ext cx="7924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reluctantly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carlemuseum.org/blog/wp-content/uploads/2011/09/51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80999"/>
            <a:ext cx="4572000" cy="6066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6324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swayed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6324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terrifying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7315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performer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vidword.com/wp-content/uploads/2011/11/tumblr_l8aj6p9FkR1qa2xcoo1_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04800"/>
            <a:ext cx="4499288" cy="6248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6324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evenly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6781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dirty="0" smtClean="0">
                <a:latin typeface="Century Gothic" pitchFamily="34" charset="0"/>
                <a:ea typeface="+mj-ea"/>
                <a:cs typeface="+mj-cs"/>
              </a:rPr>
              <a:t>tramping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6324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dodging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infomat.com/learning/images/17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04800"/>
            <a:ext cx="4114800" cy="61783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18</Words>
  <Application>Microsoft Office PowerPoint</Application>
  <PresentationFormat>On-screen Show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</dc:title>
  <dc:creator>Brenda</dc:creator>
  <cp:lastModifiedBy>st</cp:lastModifiedBy>
  <cp:revision>26</cp:revision>
  <dcterms:created xsi:type="dcterms:W3CDTF">2010-03-23T01:52:06Z</dcterms:created>
  <dcterms:modified xsi:type="dcterms:W3CDTF">2012-09-27T15:56:28Z</dcterms:modified>
</cp:coreProperties>
</file>